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>
      <p:cViewPr>
        <p:scale>
          <a:sx n="100" d="100"/>
          <a:sy n="100" d="100"/>
        </p:scale>
        <p:origin x="-13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F79A4-C10C-4639-8099-B9CA277223C3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49F5-D9D4-4BF6-B5CB-D6C6219F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49F5-D9D4-4BF6-B5CB-D6C6219FC4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3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49F5-D9D4-4BF6-B5CB-D6C6219FC4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992514" y="-27384"/>
            <a:ext cx="7151485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3"/>
            <a:ext cx="1152128" cy="90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44624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36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36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36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992515" cy="276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376"/>
            <a:ext cx="1992515" cy="151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salt &quot; PixelBrush - Портал о дизайне. Скачать фото, картинки, обои, рисунки, иконки, клипарты, векторный клипарт бесплатно, шаб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/>
          <a:stretch/>
        </p:blipFill>
        <p:spPr bwMode="auto">
          <a:xfrm>
            <a:off x="4067943" y="2577981"/>
            <a:ext cx="5076055" cy="42800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92515" y="1700808"/>
            <a:ext cx="6971973" cy="8925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72AF2F"/>
            </a:extrusionClr>
            <a:contourClr>
              <a:schemeClr val="bg1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2A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ПО УХОДУ ЗА НОГТЯМИ </a:t>
            </a:r>
            <a:endParaRPr lang="ru-RU" sz="28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72AF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2A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2A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72AF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2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3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186025"/>
            <a:ext cx="50040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СРЕДСТВО ДЛЯ УКРЕПЛЕНИЯ НОГТЕЙ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ИНТЕНСИВНОЕ ВОССТАНОВЛЕНИЕ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28800"/>
            <a:ext cx="500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кислота, витамин Д,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сосновая смола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355845"/>
            <a:ext cx="50040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Эксклюзивная формула на основе природного йода, глубоко проникая в ногтевую пластину, интенсивно укрепляет и восстанавливает структуру ногтей, повышает их эластичность, способствует быстрому росту.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кислота и витамин Д увлажняют и предотвращают ломкость, сосновая смола делает ногтевую пластину твердой и прочной. Для достижения максимального эффекта используйте средство ежедневно в течение двух недель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Результат: Здоровые, крепкие и сильные ногти!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77866" y="56871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флакон, 8 мл.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1268760"/>
            <a:ext cx="500404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сухих и поврежденных ногтей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8194" name="Picture 2" descr="C:\Users\eeb\Desktop\НОГТИ\УКРЕПИТЕЛИ\ФЛАКОНЫ\3 Д фото\Фото Фито\IMG_846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1464102"/>
            <a:ext cx="3805507" cy="539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3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186025"/>
            <a:ext cx="50040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СРЕДСТВО ДЛЯ УКРЕПЛЕНИЯ НОГТЕЙ</a:t>
            </a:r>
          </a:p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ПРОЧНОСТЬ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28800"/>
            <a:ext cx="500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-золото,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хитозан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кстракт коралла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355845"/>
            <a:ext cx="50040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Эксклюзивная формула на основе природного йода создает супер прочное покрытие на поверхности ногтей, придает им твердость и предотвращает ломкость. Частицы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-золота делают ногти сильными и крепкими.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Хитозан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экстракт коралла насыщают ногтевую пластину всеми необходимыми микроэлементами и устраняют расслоение. Для достижения максимального эффекта используйте средство ежедневно в течение двух недель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Результат: Здоровые, крепкие и сильные ногти!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флакон, 8 мл.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1268760"/>
            <a:ext cx="500404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мягких и слоящихся ногтей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9218" name="Picture 2" descr="C:\Users\eeb\Desktop\НОГТИ\УКРЕПИТЕЛИ\ФЛАКОНЫ\3 Д фото\Фото Фито\IMG_845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" y="1363405"/>
            <a:ext cx="3877418" cy="54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3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186025"/>
            <a:ext cx="50040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СРЕДСТВО ДЛЯ УКРЕПЛЕНИЯ НОГТЕЙ</a:t>
            </a: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АКТИВАТОР РОСТА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28800"/>
            <a:ext cx="500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Провитамин  В5, морская соль,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кремний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355845"/>
            <a:ext cx="50040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Эксклюзивная формула на основе природного йода мгновенно проникает во все слои ногтевой пластины, запечатывает кончики ногтей, предотвращая расслаивание и ломкость.  Провитамин В5 увлажняет, питает и укрепляет ногти. Морская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стимулирует быстрый рост здоровых ногтей. Кремний придает твердость и прочность. Для достижения максимального эффекта используйте средство ежедневно в течение двух недель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Результат: Здоровые, крепкие и сильные ногти</a:t>
            </a:r>
            <a:r>
              <a:rPr lang="ru-RU" sz="1600" dirty="0"/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флакон, 8 мл.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1268760"/>
            <a:ext cx="500404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всех типов ногтей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42" name="Picture 2" descr="C:\Users\eeb\Desktop\НОГТИ\УКРЕПИТЕЛИ\ФЛАКОНЫ\3 Д фото\Фото Фито\IMG_846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4" y="1340768"/>
            <a:ext cx="3861791" cy="55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3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186025"/>
            <a:ext cx="50040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СРЕДСТВО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УДАЛЕНИЯ КУТИКУЛЫ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28800"/>
            <a:ext cx="500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Кокосовое молочко, экстракт фиалки,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асло амаранта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355845"/>
            <a:ext cx="50040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Эксклюзивная формула средства создана специально для необрезного маникюра и удаляет отросшую кутикулу всего за 1 минуту. Кокосовое молочко и экстракт фиалки увлажняют кожу вокруг ногтя, делают ее мягкой, нежной и эластичной. Масло амаранта питает ногтевую пластину и ускоряет рост ногтей. При регулярном применении рост кутикулы замедляется, она становится красивой и ухоженной.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Результат: Здоровые, крепкие и сильные ногти!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флакон, 8 мл.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eb\Desktop\НОГТИ\УКРЕПИТЕЛИ\ФЛАКОНЫ\3 Д фото\Фото Фито\IMG_846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0" y="1340769"/>
            <a:ext cx="386516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3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186025"/>
            <a:ext cx="50040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СРЕДСТВО ДЛЯ УКРЕПЛЕНИЯ НОГТЕЙ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СОВЕРШЕННОЕ МАСЛО ДЛЯ НОГТЕЙ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28800"/>
            <a:ext cx="500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арганы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масло клюквы,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экстракт лотоса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355845"/>
            <a:ext cx="500404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Эксклюзивная формула масла на основе природного йода стимулирует рост здоровых и сильных ногтей, формирует аккуратный и ухоженный контур кутикулы. Масло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арганы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эффективно устраняет сухость кожи вокруг ногтей, она становится гладкой, эластичной и очень нежной. Масло клюквы способствует заживлению мелких ранок, предупреждает появление заусенцев, ускоряет рост ногтей. Экстракт лотоса глубоко увлажняет ногтевую пластину, улучшает структуру ногтей. Для достижения максимального эффекта используйте средство ежедневно в течение двух недель.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Результат: Здоровые, крепкие и сильные ногти!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флакон, 8 мл.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1268760"/>
            <a:ext cx="500404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всех типов ногтей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2290" name="Picture 2" descr="C:\Users\eeb\Desktop\НОГТИ\УКРЕПИТЕЛИ\ФЛАКОНЫ\3 Д фото\Фото Фито\IMG_847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6" y="1268760"/>
            <a:ext cx="3851057" cy="55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92514" y="-27384"/>
            <a:ext cx="7151485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3"/>
            <a:ext cx="1152128" cy="90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39752" y="44624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salt &quot; PixelBrush - Портал о дизайне. Скачать фото, картинки, обои, рисунки, иконки, клипарты, векторный клипарт бесплатно, шаб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/>
          <a:stretch/>
        </p:blipFill>
        <p:spPr bwMode="auto">
          <a:xfrm>
            <a:off x="5557540" y="1772816"/>
            <a:ext cx="3635894" cy="30657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8990" y="1244953"/>
            <a:ext cx="6180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Aharoni" pitchFamily="2" charset="-79"/>
              </a:rPr>
              <a:t>ЛОГИСТИКА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15071"/>
              </p:ext>
            </p:extLst>
          </p:nvPr>
        </p:nvGraphicFramePr>
        <p:xfrm>
          <a:off x="179512" y="2132856"/>
          <a:ext cx="5328592" cy="452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318"/>
                <a:gridCol w="798994"/>
                <a:gridCol w="1080120"/>
                <a:gridCol w="720080"/>
                <a:gridCol w="720080"/>
              </a:tblGrid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средств для ногтей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/гофр.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Штрихкод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/мл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годности, мес.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ВОСК ДЛЯ НОГТЕЙ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УКРЕПЛЯЮЩИЙ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4607051797352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МАСЛО ДЛЯ НОГТЕЙ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ПИТАТЕЛЬНОЕ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4607051797369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МАСКА ДЛЯ НОГТЕЙ ОТ РАССЛОЕНИЯ  УВЛАЖНЯЮЩАЯ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4607051797376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АКТИВАТОР РОСТА НОГТЕЙ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4607051797406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ПРОФЕССИОНАЛЬНОЕ СРЕДСТВО ДЛЯ УКРЕПЛЕНИЯ НОГТЕЙ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МГНОВЕННОЕ УКРЕПЛЕНИЕ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4607051798663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ПРОФЕССИОНАЛЬНОЕ СРЕДСТВО ДЛЯ УКРЕПЛЕНИЯ НОГТЕЙ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МАКСИМАЛЬНАЯ ЗАЩИТА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4607051798670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ПРОФЕССИОНАЛЬНОЕ СРЕДСТВО ДЛЯ УКРЕПЛЕНИЯ НОГТЕЙ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ИНТЕНСИВНОЕ ВОССТАНОВЛЕНИЕ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4607051798687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ПРОФЕССИОНАЛЬНОЕ СРЕДСТВО ДЛЯ УКРЕПЛЕНИЯ НОГТЕЙ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SUPER </a:t>
                      </a:r>
                      <a:r>
                        <a:rPr lang="ru-RU" sz="800" dirty="0">
                          <a:effectLst/>
                        </a:rPr>
                        <a:t>ПРОЧНОСТЬ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4607051798724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ПРОФЕССИОНАЛЬНОЕ СРЕДСТВО ДЛЯ УКРЕПЛЕНИЯ НОГТЕЙ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АКТИВАТОР РОСТА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4607051798694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ПРОФЕССИОНАЛЬНОЕ СРЕДСТВО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ДЛЯ УДАЛЕНИЯ КУТИКУЛЫ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4607051798717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ПРОФЕССИОНАЛЬНОЕ СРЕДСТВО ДЛЯ УКРЕПЛЕНИЯ НОГТЕЙ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СОВЕРШЕННОЕ МАСЛО ДЛЯ НОГТЕЙ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4607051798700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solidFill>
                      <a:srgbClr val="72AF2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567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559" y="2924944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Фитокосметик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105318, РФ, г. Москва,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 Ткацкая, д.15,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тел.: +7 (495) 664-26-17, 664-26-18 (многоканальный) 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e-mail: info@fitocosmetic.ru www.fitocosmetic.ru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89265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пожеланиями высоких продаж,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Фитокосметик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92514" y="-27384"/>
            <a:ext cx="7151485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3"/>
            <a:ext cx="1152128" cy="90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39752" y="44624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salt &quot; PixelBrush - Портал о дизайне. Скачать фото, картинки, обои, рисунки, иконки, клипарты, векторный клипарт бесплатно, шаб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/>
          <a:stretch/>
        </p:blipFill>
        <p:spPr bwMode="auto">
          <a:xfrm>
            <a:off x="4067943" y="2577981"/>
            <a:ext cx="5076055" cy="42800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018" y="1484784"/>
            <a:ext cx="6586781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Дорогие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партнеры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Представляем Вам нашу новую серию профессиональных средств по уходу за ногтями «Здоровые ногти». Это единственная в мире серия ухода за ногтями на основе природного морского йода. Морской йод – лучшее средство для укрепления и роста ногтей. Отличный результат заметен уже после 14 дней регулярного использования. Каждое средство максимально точно и эффективно решает проблемы сухих, хрупких, ломких и слоящихся ногтей. Все средства  обогащены натуральными маслами экстрактами и микроэлементами. Красивая, яркая и удобная упаковка не оставит равнодушными представительниц прекрасного пола, ведь безупречный маникюр – это визитная карточка каждой женщины!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3"/>
            <a:ext cx="1152128" cy="90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1340768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ЗДОРОВЫЕ</a:t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4" name="Picture 2" descr="C:\Users\eeb\Desktop\НОГТИ\УКРЕПИТЕЛИ\ФЛАКОНЫ\3 Д фото\Фото Фито\IMG_8495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49" y="4365104"/>
            <a:ext cx="36724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4821"/>
            <a:ext cx="1811986" cy="276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811987" cy="151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992514" y="-27384"/>
            <a:ext cx="7151485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772816"/>
            <a:ext cx="4908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КОНКУРЕНТНЫЕ ПРЕИМУЩЕСТВА: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268" y="227687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Вся серия обогащена самым эффективным средством для укрепления ногтей - природным морским йодом;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Полное восстановление ногтей после 14 дней ежедневного использования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Премиальное европейское качество по демократичной цене;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Яркий, информативный дизайн  выгодно отличает нашу серию от конкурентов;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закупаем сырье у самой известной компании в индустрии ухода за ногтями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FIABILA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 Франции;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3"/>
            <a:ext cx="1152128" cy="90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39752" y="44624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eeb\Desktop\НОГТИ\УКРЕПИТЕЛИ\ФЛАКОНЫ\3 Д фото\Фото Фито\IMG_848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3559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16632"/>
            <a:ext cx="5004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ВОСК ДЛЯ НОГТЕЙ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УКРЕПЛЯЮЩИЙ</a:t>
            </a:r>
            <a:endParaRPr lang="ru-RU" sz="2000" dirty="0" smtClean="0"/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28800"/>
            <a:ext cx="500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активным витаминным комплексом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1996385"/>
            <a:ext cx="50040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Воск для ногтей  это средство №1 для укрепления и роста ногтей.  Эксклюзивная формула с природным йодом, кальцием и активным витаминным комплексом мгновенно укрепляет ногти, делает их сильными и прочными. Касторовое масло улучшает структуру ногтей, защищает от агрессивных веществ. Масло норки смягчает и питает кутикулу. Воск образует на ногтях качественную защитную пленку, придает им привлекательный и аккуратный вид.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Результат: Здоровые, крепкие и сильные ногти!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жестяная баночка, 10 гр.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3" y="1268760"/>
            <a:ext cx="5004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всех типов ногтей</a:t>
            </a:r>
          </a:p>
        </p:txBody>
      </p:sp>
      <p:pic>
        <p:nvPicPr>
          <p:cNvPr id="6" name="Picture 2" descr="C:\Users\eeb\Desktop\НОГТИ\УКРЕПИТЕЛИ\ФЛАКОНЫ\3 Д фото\Фото Фито\IMG_8445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" y="1655951"/>
            <a:ext cx="3685356" cy="51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16632"/>
            <a:ext cx="5004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МАСЛО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НОГТЕЙ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ПИТАТЕЛЬНОЕ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19508"/>
            <a:ext cx="500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комплексом активных масел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1988840"/>
            <a:ext cx="5004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Питательное масло это самое эффективное средство для ухода за ногтями и кутикулой. Эксклюзивная формула масла на основе природного йода глубоко питает, смягчает и увлажняет кутикулу, делает ногти ухоженными, здоровыми и блестящими. Масло норки насыщает кутикулу питательными веществами. Глицерин ухаживает за кутикулой, моментально увлажняет и смягчает ее. Натуральный комплекс масел (миндальное, облепиховое, кунжутное) укрепляет и питает ногти, повышает их эластичность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Результат: Здоровые, крепкие и сильные ногти</a:t>
            </a:r>
            <a:r>
              <a:rPr lang="ru-RU" sz="1600" dirty="0"/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жестяная баночка, 10 гр.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3" y="1268760"/>
            <a:ext cx="5004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всех типов ногтей</a:t>
            </a:r>
          </a:p>
        </p:txBody>
      </p:sp>
      <p:pic>
        <p:nvPicPr>
          <p:cNvPr id="5" name="Picture 2" descr="C:\Users\eeb\Desktop\НОГТИ\УКРЕПИТЕЛИ\ФЛАКОНЫ\3 Д фото\Фото Фито\IMG_844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203"/>
            <a:ext cx="3694886" cy="52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16632"/>
            <a:ext cx="5004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МАСКА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НОГТЕЙ ОТ РАССЛОЕНИЯ  УВЛАЖНЯЮЩАЯ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19508"/>
            <a:ext cx="500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активным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фитокомплексом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023311"/>
            <a:ext cx="5004046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Маска это лучшее средство от расслаивания ногтей.  Эксклюзивная формула маски на основе природного йода  быстро и эффективно восстанавливает ногти. Кальций укрепляет ногтевую пластину, заполняет микротрещины, целебные масла ши и миндаля ускоряют регенерацию. Экстракты целебных растений (алоэ вера, зверобой, лён) питают и увлажняют ногти.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Результат: Здоровые, крепкие и сильные ногти!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жестяная баночка, 10 гр.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3" y="1268760"/>
            <a:ext cx="5004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всех типов ногтей</a:t>
            </a:r>
          </a:p>
        </p:txBody>
      </p:sp>
      <p:pic>
        <p:nvPicPr>
          <p:cNvPr id="5" name="Picture 2" descr="C:\Users\eeb\Desktop\НОГТИ\УКРЕПИТЕЛИ\ФЛАКОНЫ\3 Д фото\Фото Фито\IMG_844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902842" cy="55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3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226751"/>
            <a:ext cx="5004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АКТИВАТОР РОСТА НОГТЕЙ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19508"/>
            <a:ext cx="500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комплексом активных масел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028189"/>
            <a:ext cx="5004046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Активатор это средство №1 для стимулирования роста ногтей. Эксклюзивная формула активатора роста ногтей на основе природного йода с экстрактами  шалфея, розмарина и хвоща глубоко проникает в ногти, максимально восстанавливая их структуру. Входящие в состав масла эвкалипта, кунжута и мяты интенсивно питают зону роста ногтей и кутикулу, активизируют рост здоровых ногтей.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Результат: Здоровые, крепкие и сильные ногти!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жестяная баночка, 10 гр.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3" y="1268760"/>
            <a:ext cx="5004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всех типов ногтей</a:t>
            </a:r>
          </a:p>
        </p:txBody>
      </p:sp>
      <p:pic>
        <p:nvPicPr>
          <p:cNvPr id="5123" name="Picture 3" descr="C:\Users\eeb\Desktop\НОГТИ\УКРЕПИТЕЛИ\ФЛАКОНЫ\3 Д фото\Фото Фито\IMG_844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" y="1340768"/>
            <a:ext cx="387384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3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262970"/>
            <a:ext cx="50040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СРЕДСТВО ДЛЯ УКРЕПЛЕНИЯ НОГТЕЙ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МГНОВЕННОЕ УКРЕПЛЕНИЕ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28800"/>
            <a:ext cx="500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Янтарная пудра, минералы мертвого моря, протеины шелка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355845"/>
            <a:ext cx="50040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Эксклюзивная формула на основе природного йода создает ультра прочное покрытие на поверхности ногтевой пластины, янтарная пудра и минералы 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ертвого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моря мгновенно укрепляют ногти, придают им твердость и прочность, устраняют расслоение, протеины шелка питают и увлажняют ногти, делают их гладкими и эластичными. Для достижения максимального эффекта используйте средство ежедневно в течение двух недель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Результат: Здоровые, крепкие и сильные ногти!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флакон, 8 мл.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1268760"/>
            <a:ext cx="500404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хрупких, слабых, слоящихся ногтей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6146" name="Picture 2" descr="C:\Users\eeb\Desktop\НОГТИ\УКРЕПИТЕЛИ\ФЛАКОНЫ\3 Д фото\Фото Фито\IMG_847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" y="1438181"/>
            <a:ext cx="3793947" cy="54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3" cy="1268760"/>
          </a:xfrm>
          <a:prstGeom prst="rect">
            <a:avLst/>
          </a:pr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3" y="0"/>
            <a:ext cx="500404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293893"/>
            <a:ext cx="796332" cy="6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537" y="147409"/>
            <a:ext cx="27613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ЗДОРОВЫЕ </a:t>
            </a:r>
          </a:p>
          <a:p>
            <a:pPr algn="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НОГТИ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186025"/>
            <a:ext cx="50040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СРЕДСТВО ДЛЯ УКРЕПЛЕНИЯ НОГТЕЙ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МАКСИМАЛЬНАЯ ЗАЩИТА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 морским йодом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3" y="1628800"/>
            <a:ext cx="500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Жемчужная пудра, кератин,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кальций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2355845"/>
            <a:ext cx="5004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Эксклюзивная формула на основе природного йода обеспечивает максимальную защиту ногтей от внешних повреждений и ломкости. Жемчужная пудра создает прочное покрытие, утолщая и укрепляя ногтевую пластину. Кератин глубоко увлажняет и восстанавливает тонкие и мягкие ногти, защищает от расслоения. Кальций придает ногтям гладкость и твердость. Для достижения максимального эффекта используйте средство ежедневно в течение двух недель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Результат: Здоровые, крепкие и сильные ногти</a:t>
            </a:r>
            <a:r>
              <a:rPr lang="ru-RU" sz="1600" dirty="0"/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флакон, 8 мл.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Рекомендованная цена на полке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1268760"/>
            <a:ext cx="500404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тонких и мягких ногтей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7170" name="Picture 2" descr="C:\Users\eeb\Desktop\НОГТИ\УКРЕПИТЕЛИ\ФЛАКОНЫ\3 Д фото\Фото Фито\IMG_846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" y="1464102"/>
            <a:ext cx="3765651" cy="539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1505</Words>
  <Application>Microsoft Office PowerPoint</Application>
  <PresentationFormat>Экран (4:3)</PresentationFormat>
  <Paragraphs>239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ЗДОРОВЫЕ НОГТИ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Зайцева Анна Вячеславовна</dc:creator>
  <cp:lastModifiedBy>Петр Ковалев</cp:lastModifiedBy>
  <cp:revision>45</cp:revision>
  <dcterms:created xsi:type="dcterms:W3CDTF">2015-01-22T15:33:23Z</dcterms:created>
  <dcterms:modified xsi:type="dcterms:W3CDTF">2015-04-06T09:28:02Z</dcterms:modified>
</cp:coreProperties>
</file>