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41111"/>
          <a:stretch/>
        </p:blipFill>
        <p:spPr>
          <a:xfrm>
            <a:off x="0" y="-48275"/>
            <a:ext cx="9144000" cy="2109138"/>
          </a:xfrm>
          <a:prstGeom prst="rect">
            <a:avLst/>
          </a:prstGeom>
        </p:spPr>
      </p:pic>
      <p:pic>
        <p:nvPicPr>
          <p:cNvPr id="9" name="Picture 4" descr="C:\Users\ues\Desktop\Logo ле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43"/>
            <a:ext cx="1512168" cy="1655903"/>
          </a:xfrm>
          <a:prstGeom prst="rect">
            <a:avLst/>
          </a:prstGeom>
          <a:noFill/>
          <a:effectLst>
            <a:glow rad="495300">
              <a:schemeClr val="accent1">
                <a:alpha val="1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7784" y="2736503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736503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b="1" u="sng" dirty="0">
                <a:solidFill>
                  <a:srgbClr val="10253F"/>
                </a:solidFill>
                <a:latin typeface="Times New Roman"/>
              </a:rPr>
              <a:t>Продуманная, удобная, практичная </a:t>
            </a:r>
            <a:r>
              <a:rPr lang="ru-RU" sz="1200" b="1" u="sng" dirty="0" smtClean="0">
                <a:solidFill>
                  <a:srgbClr val="10253F"/>
                </a:solidFill>
                <a:latin typeface="Times New Roman"/>
              </a:rPr>
              <a:t>упаковка:</a:t>
            </a:r>
            <a:endParaRPr lang="ru-RU" sz="1200" b="1" u="sng" dirty="0">
              <a:latin typeface="Times New Roman"/>
              <a:ea typeface="Times New Roman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 поместили наш лед в удобные квадратные ванночки, каждая ванночка очень легко и удобно отрывается, защитная пленка легко снимается. При замораживании получается ровный гладкий и достаточно объемный кубик, который при желании можно применять 2 раза. Не до конца использованный кубик можно снова положить в ванночку и убрать в морозилку до следующего применения.</a:t>
            </a:r>
          </a:p>
          <a:p>
            <a:pPr marL="171450" lvl="0" indent="-171450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b="1" u="sng" dirty="0" err="1" smtClean="0">
                <a:solidFill>
                  <a:srgbClr val="10253F"/>
                </a:solidFill>
                <a:latin typeface="Times New Roman"/>
              </a:rPr>
              <a:t>Нестандарнтный</a:t>
            </a:r>
            <a:r>
              <a:rPr lang="ru-RU" sz="1200" b="1" u="sng" dirty="0">
                <a:solidFill>
                  <a:srgbClr val="10253F"/>
                </a:solidFill>
                <a:latin typeface="Times New Roman"/>
              </a:rPr>
              <a:t>, яркий </a:t>
            </a:r>
            <a:r>
              <a:rPr lang="ru-RU" sz="1200" b="1" u="sng" dirty="0" smtClean="0">
                <a:solidFill>
                  <a:srgbClr val="10253F"/>
                </a:solidFill>
                <a:latin typeface="Times New Roman"/>
              </a:rPr>
              <a:t>дизайн:</a:t>
            </a:r>
            <a:endParaRPr lang="ru-RU" sz="1200" b="1" u="sng" dirty="0">
              <a:latin typeface="Times New Roman"/>
              <a:ea typeface="Times New Roman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Яркая, нестандартная информативная коробочка несомненно привлечет внимание покупательниц.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Уникальные рецептуры: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Весь лед изготовлен на альпийской термальной и родниковой воде, в состав входят редкие ценные экстракты: красного вина,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гинго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билоба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арники, амаранта, плюща, лотоса, зеленого кофе.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Природная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альтернатива дорогостоящим салонным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процедурам: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регулярном применении эффект превосходит дорогостоящие салонные процедуры.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Потрясающие результаты после применения;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Гладкая, молодая и сияющая кожа лица.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Устранение всех признаков целлюлита.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es\Desktop\от лены\АНЯ ЛЕД\3 Д ЛЕД\KorobFitoIc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r="6083" b="7241"/>
          <a:stretch/>
        </p:blipFill>
        <p:spPr bwMode="auto">
          <a:xfrm>
            <a:off x="204820" y="4293096"/>
            <a:ext cx="2272234" cy="2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es\Desktop\от лены\АНЯ ЛЕД\3 Д ЛЕД\Led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" y="2379641"/>
            <a:ext cx="2592288" cy="17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1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41111"/>
          <a:stretch/>
        </p:blipFill>
        <p:spPr>
          <a:xfrm>
            <a:off x="0" y="-13964"/>
            <a:ext cx="9144000" cy="2109138"/>
          </a:xfrm>
          <a:prstGeom prst="rect">
            <a:avLst/>
          </a:prstGeom>
        </p:spPr>
      </p:pic>
      <p:pic>
        <p:nvPicPr>
          <p:cNvPr id="2050" name="Picture 2" descr="C:\Users\ues\Desktop\от лены\АНЯ ЛЕД\3 Д ЛЕД\KorobFitoIc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r="6083" b="7241"/>
          <a:stretch/>
        </p:blipFill>
        <p:spPr bwMode="auto">
          <a:xfrm>
            <a:off x="499566" y="2308634"/>
            <a:ext cx="3013179" cy="34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es\Desktop\от лены\АНЯ ЛЕД\3 Д ЛЕД\Le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85184"/>
            <a:ext cx="2592288" cy="17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es\Desktop\Logo ле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43"/>
            <a:ext cx="1512168" cy="1655903"/>
          </a:xfrm>
          <a:prstGeom prst="rect">
            <a:avLst/>
          </a:prstGeom>
          <a:noFill/>
          <a:effectLst>
            <a:glow rad="495300">
              <a:schemeClr val="accent1">
                <a:alpha val="1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2078" y="2912164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Ежедневное умывание льдом  - это природная альтернатива омолаживающим салонным процедурам.  Кубик льда,  охлаждая кожу, улучшает обменные процессы в клетках, сужает поры, разглаживает  морщины, придает тонус , сияние и естественный румянец .  Наш лед изготовлен на чистой термальной воде, которая глубоко увлажняет, устраняет следы усталости и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оздоравливает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кожу.  Отвар из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гинго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билоба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арники горной и  амаранта  содержит бесценные активные компоненты, освобождающие кожу от токсинов и стимулирующие ее регенерацию. Протеины пшеницы выравнивают цвет лица,  придают коже свежесть и упругость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четкий овал лица, нежная, сияющая, упругая и бархатистая кожа, как после интенсивного  курса омолаживающих салонных процедур.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7461" y="2095174"/>
            <a:ext cx="547722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ОМОЛАЖИВАЮЩИЙ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ЛЕД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ДЛЯ ЛИЦА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ЭФФЕКТ БОТОКСА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0150" y="6084585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algn="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Рекомендованная цена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руб.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es\Desktop\от лены\АНЯ ЛЕД\3 Д ЛЕД\KorobFitoI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2528"/>
            <a:ext cx="3240360" cy="41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es\Desktop\от лены\АНЯ ЛЕД\3 Д ЛЕД\Le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85184"/>
            <a:ext cx="2548697" cy="17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41111"/>
          <a:stretch/>
        </p:blipFill>
        <p:spPr>
          <a:xfrm>
            <a:off x="0" y="-13964"/>
            <a:ext cx="9144000" cy="2109138"/>
          </a:xfrm>
          <a:prstGeom prst="rect">
            <a:avLst/>
          </a:prstGeom>
        </p:spPr>
      </p:pic>
      <p:pic>
        <p:nvPicPr>
          <p:cNvPr id="10" name="Picture 4" descr="C:\Users\ues\Desktop\Logo ле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43"/>
            <a:ext cx="1512168" cy="1655903"/>
          </a:xfrm>
          <a:prstGeom prst="rect">
            <a:avLst/>
          </a:prstGeom>
          <a:noFill/>
          <a:effectLst>
            <a:glow rad="495300">
              <a:schemeClr val="accent1">
                <a:alpha val="1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07461" y="2060848"/>
            <a:ext cx="5477225" cy="7940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a typeface="Calibri"/>
                <a:cs typeface="Aharoni" pitchFamily="2" charset="-79"/>
              </a:rPr>
              <a:t>ПОДТЯГИВАЮЩИЙ ЛЕД ДЛЯ </a:t>
            </a:r>
            <a:r>
              <a:rPr lang="ru-RU" sz="2400" b="1" dirty="0" smtClean="0">
                <a:ea typeface="Calibri"/>
                <a:cs typeface="Aharoni" pitchFamily="2" charset="-79"/>
              </a:rPr>
              <a:t>ЛИЦА</a:t>
            </a:r>
            <a:endParaRPr lang="ru-RU" sz="2400" b="1" dirty="0">
              <a:ea typeface="Calibri"/>
              <a:cs typeface="Aharoni" pitchFamily="2" charset="-79"/>
            </a:endParaRPr>
          </a:p>
          <a:p>
            <a:pPr algn="r"/>
            <a:r>
              <a:rPr lang="ru-RU" b="1" dirty="0" smtClean="0">
                <a:ea typeface="Calibri"/>
                <a:cs typeface="Aharoni" pitchFamily="2" charset="-79"/>
              </a:rPr>
              <a:t>ЭФФЕКТ </a:t>
            </a:r>
            <a:r>
              <a:rPr lang="ru-RU" b="1" dirty="0">
                <a:ea typeface="Calibri"/>
                <a:cs typeface="Aharoni" pitchFamily="2" charset="-79"/>
              </a:rPr>
              <a:t>ЛИФТИНГА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7462" y="2887682"/>
            <a:ext cx="54763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Ежедневное умывание льдом  - это природная альтернатива омолаживающим салонным процедурам.  Кубик льда, охлаждая кожу, запускает процесс самообновления клеток, значительно замедляя их старение, разглаживает и укрепляет кожу, делает ее эластичной и упругой.  Наш лед  изготовлен на чистейшей родниковой воде, которая  сохраняет все свои природные свойства и структуру, содержит достаточное количество полезных микроэлементов и кислорода для здоровья и молодости кожи.  Отвар из настурции, магнолии и лотоса оказывает мгновенный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лифтинг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эффект, подтягивает и освежает кожу. Экстракт красного вина обладает уникальными антиоксидантными свойствами, стимулирует выработку коллагена и  эластина.</a:t>
            </a:r>
          </a:p>
          <a:p>
            <a:pPr algn="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свежая, подтянутая, гладкая, упругая, сияющая красотой и здоровьем кожа лица, как после курса дорогостоящих салонных процедур.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0150" y="6084585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algn="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Рекомендованная цена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полке: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es\Desktop\от лены\АНЯ ЛЕД\3 Д ЛЕД\KorobFitoIc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8" y="1844824"/>
            <a:ext cx="32277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es\Desktop\от лены\АНЯ ЛЕД\3 Д ЛЕД\Le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85184"/>
            <a:ext cx="2557914" cy="17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41111"/>
          <a:stretch/>
        </p:blipFill>
        <p:spPr>
          <a:xfrm>
            <a:off x="0" y="-13964"/>
            <a:ext cx="9144000" cy="2109138"/>
          </a:xfrm>
          <a:prstGeom prst="rect">
            <a:avLst/>
          </a:prstGeom>
        </p:spPr>
      </p:pic>
      <p:pic>
        <p:nvPicPr>
          <p:cNvPr id="8" name="Picture 4" descr="C:\Users\ues\Desktop\Logo ле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43"/>
            <a:ext cx="1512168" cy="1655903"/>
          </a:xfrm>
          <a:prstGeom prst="rect">
            <a:avLst/>
          </a:prstGeom>
          <a:noFill/>
          <a:effectLst>
            <a:glow rad="495300">
              <a:schemeClr val="accent1">
                <a:alpha val="1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07461" y="2060848"/>
            <a:ext cx="547722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ЛЕД АНТИЦЕЛЛЮЛИТНЫЙ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АЛЬПИЙСКИЙ КРИО МАССАЖ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460" y="2852936"/>
            <a:ext cx="54772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Ежедневный массаж проблемных зон кубиком льда – это природная альтернатива дорогостоящим салонным процедурам.  Охлаждая кожу, кубик льда стимулирует обменные процессы в тканях, улучшает кровообращение в проблемных местах, устраняя все признаки целлюлита. Наш лед изготовлен на чистейшей альпийской воде, которая содержит уникальные микроэлементы для ухода за кожей.  Отвар из крапивы,  подорожника, таволги и плюща обладает мощным антицеллюлитным эффектом, разглаживает, укрепляет  и подтягивает кожу, дарит ей упругость и привлекательный вид. Экстракт зеленого кофе стимулирует обмен веществ, выводит токсины и лишнюю жидкость, расщепляет подкожный жир.</a:t>
            </a:r>
          </a:p>
          <a:p>
            <a:pPr algn="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невероятно гладкие, упругие и стройные контуры тела, как после курса профессиональных антицеллюлитных процедур.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60150" y="6084585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выпуска: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algn="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Рекомендованная цена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руб.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573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Анна Вячеславовна</dc:creator>
  <cp:lastModifiedBy>Егорова Елена Борисовна</cp:lastModifiedBy>
  <cp:revision>57</cp:revision>
  <dcterms:created xsi:type="dcterms:W3CDTF">2014-12-17T06:55:38Z</dcterms:created>
  <dcterms:modified xsi:type="dcterms:W3CDTF">2015-02-18T07:48:05Z</dcterms:modified>
</cp:coreProperties>
</file>